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9E8EFE-26F0-4A89-B34C-726C86CBD3FE}" v="2" dt="2025-02-19T15:58:14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4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8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0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74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2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51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3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5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2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5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9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2054-AC5E-473F-AECB-1C180BA5ACE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4DED6-FA20-42AA-B73E-A7189583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6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e/A8vY3wY0T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light bulbs&#10;&#10;Description automatically generated with low confidence">
            <a:extLst>
              <a:ext uri="{FF2B5EF4-FFF2-40B4-BE49-F238E27FC236}">
                <a16:creationId xmlns:a16="http://schemas.microsoft.com/office/drawing/2014/main" id="{42E33BDA-537B-4996-CBF0-9675A31A17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1" r="32253" b="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16BB327-7AA9-4EC5-815F-9D8E6BC5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E60033-E9B1-322D-048B-4447C8DBD206}"/>
              </a:ext>
            </a:extLst>
          </p:cNvPr>
          <p:cNvSpPr txBox="1"/>
          <p:nvPr/>
        </p:nvSpPr>
        <p:spPr>
          <a:xfrm>
            <a:off x="3493698" y="310551"/>
            <a:ext cx="5408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Hendon School Community Iftar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1981A2-80E3-2F20-A7B1-E0F6B241C889}"/>
              </a:ext>
            </a:extLst>
          </p:cNvPr>
          <p:cNvSpPr txBox="1"/>
          <p:nvPr/>
        </p:nvSpPr>
        <p:spPr>
          <a:xfrm>
            <a:off x="4454305" y="2121151"/>
            <a:ext cx="4137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CC00"/>
                </a:solidFill>
                <a:latin typeface="Lucida Calligraphy" panose="03010101010101010101" pitchFamily="66" charset="0"/>
              </a:rPr>
              <a:t>Wednesday 12</a:t>
            </a:r>
            <a:r>
              <a:rPr lang="en-GB" sz="2400" baseline="30000" dirty="0">
                <a:solidFill>
                  <a:srgbClr val="FFCC00"/>
                </a:solidFill>
                <a:latin typeface="Lucida Calligraphy" panose="03010101010101010101" pitchFamily="66" charset="0"/>
              </a:rPr>
              <a:t>th</a:t>
            </a:r>
            <a:r>
              <a:rPr lang="en-GB" sz="2400" dirty="0">
                <a:solidFill>
                  <a:srgbClr val="FFCC00"/>
                </a:solidFill>
                <a:latin typeface="Lucida Calligraphy" panose="03010101010101010101" pitchFamily="66" charset="0"/>
              </a:rPr>
              <a:t> March </a:t>
            </a:r>
          </a:p>
          <a:p>
            <a:pPr algn="ctr"/>
            <a:r>
              <a:rPr lang="en-GB" sz="2400" dirty="0">
                <a:solidFill>
                  <a:srgbClr val="FFCC00"/>
                </a:solidFill>
                <a:latin typeface="Lucida Calligraphy" panose="03010101010101010101" pitchFamily="66" charset="0"/>
              </a:rPr>
              <a:t>5.30-7pm</a:t>
            </a:r>
          </a:p>
          <a:p>
            <a:pPr algn="ctr"/>
            <a:endParaRPr lang="en-GB" sz="2400" dirty="0">
              <a:solidFill>
                <a:srgbClr val="FFCC00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GB" sz="2400" dirty="0">
                <a:solidFill>
                  <a:srgbClr val="FFCC00"/>
                </a:solidFill>
                <a:latin typeface="Lucida Calligraphy" panose="03010101010101010101" pitchFamily="66" charset="0"/>
              </a:rPr>
              <a:t>Maghrib prayer 6.03pm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D4DC22-5D7E-0921-E0A6-9975963B82D6}"/>
              </a:ext>
            </a:extLst>
          </p:cNvPr>
          <p:cNvSpPr txBox="1"/>
          <p:nvPr/>
        </p:nvSpPr>
        <p:spPr>
          <a:xfrm>
            <a:off x="379379" y="408562"/>
            <a:ext cx="2568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CC00"/>
                </a:solidFill>
                <a:latin typeface="Lucida Calligraphy" panose="03010101010101010101" pitchFamily="66" charset="0"/>
              </a:rPr>
              <a:t>Everyone is welcome to attend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AECA1A-C04B-2A1A-2953-287F79BA5296}"/>
              </a:ext>
            </a:extLst>
          </p:cNvPr>
          <p:cNvSpPr txBox="1"/>
          <p:nvPr/>
        </p:nvSpPr>
        <p:spPr>
          <a:xfrm>
            <a:off x="5061205" y="4054861"/>
            <a:ext cx="34353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CC00"/>
                </a:solidFill>
                <a:latin typeface="Lucida Calligraphy" panose="03010101010101010101" pitchFamily="66" charset="0"/>
              </a:rPr>
              <a:t>A </a:t>
            </a:r>
            <a:r>
              <a:rPr lang="en-GB" b="1" dirty="0">
                <a:solidFill>
                  <a:srgbClr val="FFCC00"/>
                </a:solidFill>
                <a:latin typeface="Lucida Calligraphy" panose="03010101010101010101" pitchFamily="66" charset="0"/>
              </a:rPr>
              <a:t>free </a:t>
            </a:r>
            <a:r>
              <a:rPr lang="en-GB" dirty="0">
                <a:solidFill>
                  <a:srgbClr val="FFCC00"/>
                </a:solidFill>
                <a:latin typeface="Lucida Calligraphy" panose="03010101010101010101" pitchFamily="66" charset="0"/>
              </a:rPr>
              <a:t>ticket must be booked for each person attending the iftar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5C62C3-90F9-6B5D-3F34-E55742174229}"/>
              </a:ext>
            </a:extLst>
          </p:cNvPr>
          <p:cNvSpPr txBox="1"/>
          <p:nvPr/>
        </p:nvSpPr>
        <p:spPr>
          <a:xfrm>
            <a:off x="4267520" y="5281903"/>
            <a:ext cx="45106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FF9900"/>
                </a:solidFill>
                <a:latin typeface="Lucida Calligraphy" panose="03010101010101010101" pitchFamily="66" charset="0"/>
              </a:rPr>
              <a:t>Ramadan Mubarak</a:t>
            </a:r>
            <a:endParaRPr lang="en-GB" sz="3200" dirty="0">
              <a:solidFill>
                <a:srgbClr val="FF99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87E49-8A0A-FA68-7883-F22CC97E5A0E}"/>
              </a:ext>
            </a:extLst>
          </p:cNvPr>
          <p:cNvSpPr txBox="1"/>
          <p:nvPr/>
        </p:nvSpPr>
        <p:spPr>
          <a:xfrm>
            <a:off x="3706238" y="5866678"/>
            <a:ext cx="525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FF00"/>
                </a:solidFill>
                <a:latin typeface="Lucida Calligraphy" panose="03010101010101010101" pitchFamily="66" charset="0"/>
              </a:rPr>
              <a:t>Hendon School, Golders Rise, NW4 2HP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929FEC-1B0B-83D1-99C5-7EE4182F68D9}"/>
              </a:ext>
            </a:extLst>
          </p:cNvPr>
          <p:cNvSpPr txBox="1"/>
          <p:nvPr/>
        </p:nvSpPr>
        <p:spPr>
          <a:xfrm>
            <a:off x="3706238" y="6268509"/>
            <a:ext cx="52544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FF00"/>
                </a:solidFill>
                <a:latin typeface="Lucida Calligraphy" panose="03010101010101010101" pitchFamily="66" charset="0"/>
                <a:hlinkClick r:id="rId3"/>
              </a:rPr>
              <a:t>https://forms.office.com/e/A8vY3wY0Te</a:t>
            </a:r>
            <a:endParaRPr lang="en-GB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C718CA-5695-0F56-9AE3-53CD044BAEE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587" t="7248" r="4961" b="6018"/>
          <a:stretch/>
        </p:blipFill>
        <p:spPr>
          <a:xfrm>
            <a:off x="289945" y="5554494"/>
            <a:ext cx="1111443" cy="10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5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3501</TotalTime>
  <Words>49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Noelle Doona</dc:creator>
  <cp:lastModifiedBy>Christie Stolk</cp:lastModifiedBy>
  <cp:revision>5</cp:revision>
  <dcterms:created xsi:type="dcterms:W3CDTF">2023-02-18T10:37:12Z</dcterms:created>
  <dcterms:modified xsi:type="dcterms:W3CDTF">2025-03-03T11:16:57Z</dcterms:modified>
</cp:coreProperties>
</file>