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6" r:id="rId2"/>
    <p:sldId id="453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3CA77-719E-4645-B2CA-F42C7B082997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B4F5F-37B0-4C19-8299-631076CF3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21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Attendance Assembly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A0C24-9ED2-634F-B85F-E7E3A1FEB589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48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519A-844A-46CE-9E83-A59FF3FBC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5F3E1-CF1F-415B-BB7D-915802EC0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7F7AA-5492-4F88-AA78-9BB56145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4614F-242A-47ED-A086-F0E87495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B72B-D0AA-456E-A524-FB032FBC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714F9-71CF-4246-B8CF-8B09B71B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465A4-DFC9-48A6-AAED-E21E97E60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1047-CB14-4429-A5F4-F8EAEDDD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1B687-AECE-48E3-A713-D3D9CB77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E6B4A-006C-42C8-B49E-76352EB4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6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786DC-925D-45A0-A092-1C2E2770D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7D0F0-5B71-4A6E-AE62-AD1D97D81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E071F-69A2-478F-BD3A-48EC6A71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9401-1822-49E7-924B-C8D3A90C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4AF63-ACBD-490C-98FE-34B6BFB1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6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3CA22-B3C8-4880-B764-ECCB163A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34BEB-3E01-4CFB-9F90-42C6438A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23A52-ED0A-42B8-A7C5-94A2083A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FE51D-9656-4322-AB13-7D5EBA6E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1B2E-4DC2-4E73-BADC-0FA02128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38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FB2D-751E-4A5E-9FED-754F259C0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95692-A10B-4E24-B920-AC53C539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33704-8A2F-4EB7-A0FF-2BF75352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65414-B8B8-4474-948C-52BD6C1B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72F8-3B97-4F6D-9CD3-3B6ABF36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8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CE7A-0068-4A40-A02B-6E6FDCB3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D9752-F6E7-4BE2-A540-12907649B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7E597-F96D-43D2-A2E0-14C91139D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F7CCB-93C1-4FAE-9D7B-068B6D08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7E6ED-31C3-4B7C-9BB2-095B5858F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65A2D-D608-4E6F-A9D9-BCFF8C5D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0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373A-3082-4C06-8D26-A7DA66B2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34026-6B28-4434-ACC5-1455CFE9B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757E6-3656-468C-9A31-0E1A4701C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00E193-BE4D-4CAB-ACF2-6A3EBCEC1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3C89E-F859-4E9D-A8EF-5DF651C5C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3EDD9C-DCB2-446A-BF66-682E063E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BC5CF-A8D7-4C1B-AA5A-B90C8902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A0911D-88BB-4BF6-8E4B-0564285E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84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B241-BC17-43AF-903A-BFB877ED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68476-E135-4745-BBE6-7A646FE0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AE9109-9820-48EF-BB38-6C5032A2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AA498-DA46-42B9-ABC4-49B1DB3F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0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CAFB1F-7B77-4888-B6A3-3C8B8650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46374-9884-4EA9-8871-3E1B1FE5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B94B6-6624-481D-B9E6-2F41EC96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4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D8F9-AE7B-49C8-9020-B236D568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38EF2-BF21-435F-ABAA-B6E2E4C5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B2455-2EDD-4679-8685-0C24E7358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280B6-B5A3-4065-B18F-4F155DA1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05E8F-6951-4AFC-BB3A-A6B77366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301F6-C28B-4C8D-B2F1-FF2BD735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9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C6B-81F3-4F7A-9EDE-FDC87C864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CB73B1-0DB7-41A5-B115-F9AEDC72F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34639-93BC-467E-BC13-15C575343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122ED-F281-4498-8DC1-4F156036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3A8D1-3BC9-4647-8EAB-A44A6284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63829-FCDA-4745-9AD0-FEB4C917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44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136C14-42E8-4CF0-B691-9463435B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225B5-12BF-4D1A-94F1-69A81622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1D870-5769-4FBE-B809-0B5AE7676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F679E-AC1E-4BE6-8D47-8B2210C84E58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20160-005C-4608-9C46-6FEFB3D75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56196-6443-4D1D-AACC-658D3DF57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AD73A-83DD-44A0-8D92-ECB78B21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3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F2980A-29CF-45B5-9B5E-CE81F1D63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891" y="0"/>
            <a:ext cx="4871079" cy="689404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D3F553B-114E-4BCA-9D93-6DB13F78105C}"/>
              </a:ext>
            </a:extLst>
          </p:cNvPr>
          <p:cNvGrpSpPr/>
          <p:nvPr/>
        </p:nvGrpSpPr>
        <p:grpSpPr>
          <a:xfrm>
            <a:off x="390847" y="18021"/>
            <a:ext cx="4850756" cy="6857998"/>
            <a:chOff x="390847" y="18021"/>
            <a:chExt cx="4850756" cy="6857998"/>
          </a:xfrm>
        </p:grpSpPr>
        <p:pic>
          <p:nvPicPr>
            <p:cNvPr id="25602" name="Picture 1">
              <a:extLst>
                <a:ext uri="{FF2B5EF4-FFF2-40B4-BE49-F238E27FC236}">
                  <a16:creationId xmlns:a16="http://schemas.microsoft.com/office/drawing/2014/main" id="{24A914F2-DAC7-BC40-875A-D3C385DBB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0847" y="18021"/>
              <a:ext cx="4850756" cy="685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C6A13E4-929E-4C33-B8A9-A06A40B4F36C}"/>
                </a:ext>
              </a:extLst>
            </p:cNvPr>
            <p:cNvGrpSpPr/>
            <p:nvPr/>
          </p:nvGrpSpPr>
          <p:grpSpPr>
            <a:xfrm>
              <a:off x="3578087" y="331304"/>
              <a:ext cx="1663516" cy="691696"/>
              <a:chOff x="3578087" y="331304"/>
              <a:chExt cx="1663516" cy="691696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E55A85-703C-42E4-82AD-6356AEFE254A}"/>
                  </a:ext>
                </a:extLst>
              </p:cNvPr>
              <p:cNvSpPr/>
              <p:nvPr/>
            </p:nvSpPr>
            <p:spPr>
              <a:xfrm>
                <a:off x="3578087" y="331304"/>
                <a:ext cx="1663516" cy="6493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7EB919EE-9C9F-48F6-B812-07093400FA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r="4123"/>
              <a:stretch/>
            </p:blipFill>
            <p:spPr>
              <a:xfrm>
                <a:off x="3763619" y="331304"/>
                <a:ext cx="1113182" cy="691696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BBE873-B3FC-4D51-B250-E9167B5A5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769" y="-18021"/>
            <a:ext cx="4871079" cy="689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7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Florence Kruczyk</dc:creator>
  <cp:lastModifiedBy>Louise Varley</cp:lastModifiedBy>
  <cp:revision>2</cp:revision>
  <cp:lastPrinted>2022-11-29T08:03:25Z</cp:lastPrinted>
  <dcterms:created xsi:type="dcterms:W3CDTF">2022-11-28T16:11:48Z</dcterms:created>
  <dcterms:modified xsi:type="dcterms:W3CDTF">2022-12-06T16:20:15Z</dcterms:modified>
</cp:coreProperties>
</file>